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33"/>
  </p:notesMasterIdLst>
  <p:sldIdLst>
    <p:sldId id="259" r:id="rId2"/>
    <p:sldId id="260" r:id="rId3"/>
    <p:sldId id="261" r:id="rId4"/>
    <p:sldId id="290" r:id="rId5"/>
    <p:sldId id="262" r:id="rId6"/>
    <p:sldId id="288" r:id="rId7"/>
    <p:sldId id="289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85" r:id="rId18"/>
    <p:sldId id="272" r:id="rId19"/>
    <p:sldId id="273" r:id="rId20"/>
    <p:sldId id="277" r:id="rId21"/>
    <p:sldId id="278" r:id="rId22"/>
    <p:sldId id="274" r:id="rId23"/>
    <p:sldId id="275" r:id="rId24"/>
    <p:sldId id="276" r:id="rId25"/>
    <p:sldId id="279" r:id="rId26"/>
    <p:sldId id="280" r:id="rId27"/>
    <p:sldId id="286" r:id="rId28"/>
    <p:sldId id="281" r:id="rId29"/>
    <p:sldId id="287" r:id="rId30"/>
    <p:sldId id="282" r:id="rId31"/>
    <p:sldId id="283" r:id="rId32"/>
  </p:sldIdLst>
  <p:sldSz cx="12192000" cy="6858000"/>
  <p:notesSz cx="6888163" cy="100203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FF7"/>
    <a:srgbClr val="F9A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83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84871" cy="502755"/>
          </a:xfrm>
          <a:prstGeom prst="rect">
            <a:avLst/>
          </a:prstGeom>
        </p:spPr>
        <p:txBody>
          <a:bodyPr vert="horz" lIns="96586" tIns="48294" rIns="96586" bIns="48294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586" tIns="48294" rIns="96586" bIns="48294" rtlCol="0"/>
          <a:lstStyle>
            <a:lvl1pPr algn="r">
              <a:defRPr sz="1300"/>
            </a:lvl1pPr>
          </a:lstStyle>
          <a:p>
            <a:fld id="{525C5C33-093D-4DF4-8045-CC3E3E9D72E5}" type="datetimeFigureOut">
              <a:rPr lang="pt-BR" smtClean="0"/>
              <a:t>11/04/2024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6" tIns="48294" rIns="96586" bIns="48294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586" tIns="48294" rIns="96586" bIns="48294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2" y="9517547"/>
            <a:ext cx="2984871" cy="502754"/>
          </a:xfrm>
          <a:prstGeom prst="rect">
            <a:avLst/>
          </a:prstGeom>
        </p:spPr>
        <p:txBody>
          <a:bodyPr vert="horz" lIns="96586" tIns="48294" rIns="96586" bIns="48294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586" tIns="48294" rIns="96586" bIns="48294" rtlCol="0" anchor="b"/>
          <a:lstStyle>
            <a:lvl1pPr algn="r">
              <a:defRPr sz="1300"/>
            </a:lvl1pPr>
          </a:lstStyle>
          <a:p>
            <a:fld id="{12250CA6-CC51-43BF-B85B-F21DDAEC4B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1975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6593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70893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88500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29991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17030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50579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34964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32683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26040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6693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7912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11640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56239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01644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17333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243952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368329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18951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52575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04289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007056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2833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658862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283444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47667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2687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0335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7235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66200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21906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50CA6-CC51-43BF-B85B-F21DDAEC4BE8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2908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387B-8797-4996-B3B5-B94D1BC75356}" type="datetime1">
              <a:rPr lang="pt-BR" smtClean="0"/>
              <a:t>11/04/2024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EB2E0-CDC5-4A78-8D56-C86BED6600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977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FF21-96C8-4595-B903-A786AB48777C}" type="datetime1">
              <a:rPr lang="pt-BR" smtClean="0"/>
              <a:t>11/04/2024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EB2E0-CDC5-4A78-8D56-C86BED6600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0334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7609-FDFE-4002-A523-BF864924006D}" type="datetime1">
              <a:rPr lang="pt-BR" smtClean="0"/>
              <a:t>11/04/2024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EB2E0-CDC5-4A78-8D56-C86BED6600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9553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3C554-5E22-4385-B40C-9FE3CB384053}" type="datetime1">
              <a:rPr lang="pt-BR" smtClean="0"/>
              <a:t>11/04/2024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EB2E0-CDC5-4A78-8D56-C86BED6600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1743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5DA4-3AF9-49CC-BCFA-D2EDFDAA8463}" type="datetime1">
              <a:rPr lang="pt-BR" smtClean="0"/>
              <a:t>11/04/2024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EB2E0-CDC5-4A78-8D56-C86BED6600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8305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3C965-ACD7-4C4E-A60B-B19F87E30D2C}" type="datetime1">
              <a:rPr lang="pt-BR" smtClean="0"/>
              <a:t>11/04/2024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EB2E0-CDC5-4A78-8D56-C86BED6600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3645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F954D-7781-4AD5-84B8-252573ED9F49}" type="datetime1">
              <a:rPr lang="pt-BR" smtClean="0"/>
              <a:t>11/04/2024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EB2E0-CDC5-4A78-8D56-C86BED6600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3222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C23FB-4072-419F-940E-D01FBFB810BD}" type="datetime1">
              <a:rPr lang="pt-BR" smtClean="0"/>
              <a:t>11/04/2024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EB2E0-CDC5-4A78-8D56-C86BED6600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5463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D822-D028-4BDD-9CA2-9B46F325207A}" type="datetime1">
              <a:rPr lang="pt-BR" smtClean="0"/>
              <a:t>11/04/2024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EB2E0-CDC5-4A78-8D56-C86BED6600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535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0A83A-0572-4176-98E7-7C4B02703376}" type="datetime1">
              <a:rPr lang="pt-BR" smtClean="0"/>
              <a:t>11/04/2024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EB2E0-CDC5-4A78-8D56-C86BED6600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8679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481B-1F69-4E05-9928-201D425A7C4F}" type="datetime1">
              <a:rPr lang="pt-BR" smtClean="0"/>
              <a:t>11/04/2024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EB2E0-CDC5-4A78-8D56-C86BED6600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3523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2ED17-EECC-4740-AE37-F9B3204AAF60}" type="datetime1">
              <a:rPr lang="pt-BR" smtClean="0"/>
              <a:t>11/04/2024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EB2E0-CDC5-4A78-8D56-C86BED6600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1211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Direito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Humanos e da Seguridade Social              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Prédio da Pós Graduação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-  Sala 008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Andreia Caroline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Pinafi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6263238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684830"/>
              </p:ext>
            </p:extLst>
          </p:nvPr>
        </p:nvGraphicFramePr>
        <p:xfrm>
          <a:off x="7664992" y="2498058"/>
          <a:ext cx="3226291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03810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62779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535317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17:30 às 19:00h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9209628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704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85973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Neurologia Aplicada à Psicologia_ 22UPSI_3B/N                                                  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FAFIL - 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Sala 36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Gabriela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Kunsagi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de Paula e Silva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4598558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63060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472788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524725"/>
              </p:ext>
            </p:extLst>
          </p:nvPr>
        </p:nvGraphicFramePr>
        <p:xfrm>
          <a:off x="7664992" y="2498058"/>
          <a:ext cx="3226291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88620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377969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535317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17:30 às 19:00h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7543395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991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85973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Neurologia Aplicada à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Psicolog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a_ 22UPSI_3D/N                                               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FAFIL -  Sala 36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Gabriela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Kunsagi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de Paula e Silva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6629679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605062"/>
              </p:ext>
            </p:extLst>
          </p:nvPr>
        </p:nvGraphicFramePr>
        <p:xfrm>
          <a:off x="7664992" y="2498058"/>
          <a:ext cx="3226291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464820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366408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535317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2" y="476905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02115" y="487964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19:00 às 19:30h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3349126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8488287" y="976568"/>
            <a:ext cx="409903" cy="36260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8919961" y="969843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17:30 às 18:30h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7861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104261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Neurologia Aplicada à Psicologia_ 22UPSI_3A/M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SALA: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FAFIL -  Sala 36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Gabriela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Kunsagi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de Paula e Silva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3874391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436900"/>
              </p:ext>
            </p:extLst>
          </p:nvPr>
        </p:nvGraphicFramePr>
        <p:xfrm>
          <a:off x="7664992" y="2498058"/>
          <a:ext cx="3226291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03810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62779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535317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11:50 às 13:20h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4533617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422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95117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Técnicas de Investigação dos Processos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Cognitivos_ 22UPSI_3A/M                       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FAFIL -  Sala 36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Gabriela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Kunsagi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de Paula e Silva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1677900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520965"/>
              </p:ext>
            </p:extLst>
          </p:nvPr>
        </p:nvGraphicFramePr>
        <p:xfrm>
          <a:off x="7664992" y="2498058"/>
          <a:ext cx="3226291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03810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62779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535317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11:50 às 13:20h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0549111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759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134741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 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Técnicas de Investigação dos Processos Cognitivos_ 22UPSI_3C/M                         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SALA: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FAFIL -  Sala 36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Gabriela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Kunsagi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de Paula 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Silva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1090400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091297"/>
              </p:ext>
            </p:extLst>
          </p:nvPr>
        </p:nvGraphicFramePr>
        <p:xfrm>
          <a:off x="7664992" y="2498058"/>
          <a:ext cx="3226295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91478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2912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2913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447124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11:50 às 13:20h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6109230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282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121025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Técnicas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 Investigação dos Processos Cognitivos_ 22UPSI_3D/N                         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SALA: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FAFIL -  Sala 36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Gabriela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Kunsagi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de Paula 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Silva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3681596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802405"/>
              </p:ext>
            </p:extLst>
          </p:nvPr>
        </p:nvGraphicFramePr>
        <p:xfrm>
          <a:off x="7664992" y="2498058"/>
          <a:ext cx="3226295" cy="28744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91478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2912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2913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447124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797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17:30 às 19:00h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3263689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54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Expressão Plástica Tridimensional                                        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Prédio Central - sala 011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Gabriella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Rocha Silva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7193013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881826"/>
              </p:ext>
            </p:extLst>
          </p:nvPr>
        </p:nvGraphicFramePr>
        <p:xfrm>
          <a:off x="7664992" y="2498058"/>
          <a:ext cx="3226295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91478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2912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2913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447124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18:00 às 19:30h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1974170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194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Zoologia de Invertebrados de Vida Livre          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FAFIL - SALA 1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Gisele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Akemi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Tsuboi Sato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0492860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204750"/>
              </p:ext>
            </p:extLst>
          </p:nvPr>
        </p:nvGraphicFramePr>
        <p:xfrm>
          <a:off x="7664992" y="2498058"/>
          <a:ext cx="3226295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91478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2912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2913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447124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18:00 às 19:30h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6657707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757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Teoria Comportamental  Aplicada                                             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FAFIL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- sala 035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Guilherme Henrique Brandão Martins Farias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1999274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410877"/>
              </p:ext>
            </p:extLst>
          </p:nvPr>
        </p:nvGraphicFramePr>
        <p:xfrm>
          <a:off x="7664992" y="2498058"/>
          <a:ext cx="3226295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91478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2912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2913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447124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11:50 às 13:20h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6179958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342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Teoria Comportamental  Aplicada                                                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FAFIL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- sala 036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Haylla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Rodrigues Sodré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2812489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877855"/>
              </p:ext>
            </p:extLst>
          </p:nvPr>
        </p:nvGraphicFramePr>
        <p:xfrm>
          <a:off x="7664992" y="2498058"/>
          <a:ext cx="3226295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91478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2912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2913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447124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11:50 às 13:20h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6462314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705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Ética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 Filosofia do Direito                                  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Prédio da Pós Graduação -  Sala 008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Andreia Caroline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Pinafi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110782"/>
              </p:ext>
            </p:extLst>
          </p:nvPr>
        </p:nvGraphicFramePr>
        <p:xfrm>
          <a:off x="372151" y="2498057"/>
          <a:ext cx="3358381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716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464216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72996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57213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87269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651674"/>
              </p:ext>
            </p:extLst>
          </p:nvPr>
        </p:nvGraphicFramePr>
        <p:xfrm>
          <a:off x="7664992" y="2498058"/>
          <a:ext cx="3226296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460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414338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85775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71488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418550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7892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 17:30 às 19:00h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1527836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116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Teoria Comportamental  Aplicada                                   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Fafil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sala 26 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Isis Engels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7167697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541793"/>
              </p:ext>
            </p:extLst>
          </p:nvPr>
        </p:nvGraphicFramePr>
        <p:xfrm>
          <a:off x="7664992" y="2498058"/>
          <a:ext cx="3226295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91478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2912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2913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447124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18:00 às 19:30h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1511805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074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Teoria Comportamental  Aplicada                                            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SALA: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Fafil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sala 26 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Isis Engels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6302455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57345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478503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66648"/>
              </p:ext>
            </p:extLst>
          </p:nvPr>
        </p:nvGraphicFramePr>
        <p:xfrm>
          <a:off x="7664992" y="2498058"/>
          <a:ext cx="3226295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91478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2912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2913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447124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18:00 às 19:30h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9718678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4505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Bases Moleculares da Vida                                             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FAFIL -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Sala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001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Julia Damasceno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Zigante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9759588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199050"/>
              </p:ext>
            </p:extLst>
          </p:nvPr>
        </p:nvGraphicFramePr>
        <p:xfrm>
          <a:off x="7664992" y="2498058"/>
          <a:ext cx="3226295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91478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2912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2913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447124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18:00 às 19:30h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6589634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950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Direito Processual Civil I                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Prédio da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Pós-Graduação - sala 007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Larissa Aparecida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Baratieri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Suterio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2852045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520752"/>
              </p:ext>
            </p:extLst>
          </p:nvPr>
        </p:nvGraphicFramePr>
        <p:xfrm>
          <a:off x="7664992" y="2498058"/>
          <a:ext cx="3226295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91478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2912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2913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447124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18:00 às 19:30h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247055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675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Direito Processual Civil III             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SALA: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Prédio da Pós-Graduação - sala 007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Larissa Aparecida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Baratieri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Suterio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1601162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076420"/>
              </p:ext>
            </p:extLst>
          </p:nvPr>
        </p:nvGraphicFramePr>
        <p:xfrm>
          <a:off x="7664992" y="2498058"/>
          <a:ext cx="3226295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91478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2912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2913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447124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18:00 às 19:30h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1086990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574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181985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Desenho Informatizado - BIM e Renderização 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Pós-Produção     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 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FAENG II - Laboratório 9 de informática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Maria Eduarda Cabrera Valério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763364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822374"/>
              </p:ext>
            </p:extLst>
          </p:nvPr>
        </p:nvGraphicFramePr>
        <p:xfrm>
          <a:off x="7664992" y="2498058"/>
          <a:ext cx="3226295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91478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2912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2913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447124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18:00 às 19:30h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9376728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603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Física Geral II                                                                   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FAENG II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- Sala 203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Murilo Rocha de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Araújo</a:t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2190813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750848"/>
              </p:ext>
            </p:extLst>
          </p:nvPr>
        </p:nvGraphicFramePr>
        <p:xfrm>
          <a:off x="7664992" y="2498058"/>
          <a:ext cx="3226295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91478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2912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2913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447124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80619" y="414886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5939" y="400868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18:45 às 19:30h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6135727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84941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448426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657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140837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Algoritmo e Linguagem de Programação                                    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FAFIL - laboratório 4 de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informática                                          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Nicole Nobre Lacerda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5886018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5770362"/>
              </p:ext>
            </p:extLst>
          </p:nvPr>
        </p:nvGraphicFramePr>
        <p:xfrm>
          <a:off x="7664992" y="2498058"/>
          <a:ext cx="3226295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91478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2912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2913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447124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18:00 às 19:30h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0467920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904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Algoritmo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 Linguagem de Programação                          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FAENG II - 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laboratório 2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Otávio Cabral Leme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8190936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116415"/>
              </p:ext>
            </p:extLst>
          </p:nvPr>
        </p:nvGraphicFramePr>
        <p:xfrm>
          <a:off x="7664992" y="2498058"/>
          <a:ext cx="3226295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91478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2912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2913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447124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18:00 às 19:30h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5091299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687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Patrimônio Histórico e Técnicas Retrospectivas I             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SALA: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Prédio Central – sala 017 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Renata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Rampazzo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Sousa Lopes da Silva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3936949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291138"/>
              </p:ext>
            </p:extLst>
          </p:nvPr>
        </p:nvGraphicFramePr>
        <p:xfrm>
          <a:off x="7664992" y="2498058"/>
          <a:ext cx="3226295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91478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2912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2913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447124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17:30 às 19:00h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3585782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195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Tópicos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Especiais do Direito                                 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Prédio da Pós Graduação -  Sala 008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Andreia Caroline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Pinafi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888842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761824"/>
              </p:ext>
            </p:extLst>
          </p:nvPr>
        </p:nvGraphicFramePr>
        <p:xfrm>
          <a:off x="7664992" y="2498058"/>
          <a:ext cx="3226291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03810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62779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535317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7267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 17:30 às 19:00h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0911811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310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Álgebra Linear                                                   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FAENG II -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sala 202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Richard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Esverzuthe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Barbosa Pimenta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7193134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174423"/>
              </p:ext>
            </p:extLst>
          </p:nvPr>
        </p:nvGraphicFramePr>
        <p:xfrm>
          <a:off x="7664992" y="2498058"/>
          <a:ext cx="3226295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91478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2912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2913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447124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19:00 às 19:30h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8711110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682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Criação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no Espaço Tridimensional - Materiais e Técnicas 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Prédio Central 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- sala 113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Tiffany Alves Da Silva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6735961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774061"/>
              </p:ext>
            </p:extLst>
          </p:nvPr>
        </p:nvGraphicFramePr>
        <p:xfrm>
          <a:off x="7664992" y="2498058"/>
          <a:ext cx="3226295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91478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2912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2913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447124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18:00 às 19:30h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8547631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899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 Forma no Espaço: Evolução, Produção 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Estética        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Sala 10 – Prédio central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Beatriz Robles de Souza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8314923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447677"/>
              </p:ext>
            </p:extLst>
          </p:nvPr>
        </p:nvGraphicFramePr>
        <p:xfrm>
          <a:off x="7664992" y="2498058"/>
          <a:ext cx="3226291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03810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62779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535317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18:00 </a:t>
            </a:r>
            <a:r>
              <a:rPr lang="pt-BR" dirty="0" smtClean="0"/>
              <a:t>às </a:t>
            </a:r>
            <a:r>
              <a:rPr lang="pt-BR" dirty="0" smtClean="0"/>
              <a:t>19:30h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9883864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292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Bases Moleculares da Vida                                           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SALA: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FAFIL - SALA 1 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Carolina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Paes Evangelista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9120036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914378"/>
              </p:ext>
            </p:extLst>
          </p:nvPr>
        </p:nvGraphicFramePr>
        <p:xfrm>
          <a:off x="7664992" y="2498058"/>
          <a:ext cx="3384008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6186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455573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37729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378186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67424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67424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561486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18:00 às 19:30h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7985524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528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Biologia Celular II                                                           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SALA: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FAFIL – SALA 1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Daniel Pontes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Herbst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8347291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71896"/>
              </p:ext>
            </p:extLst>
          </p:nvPr>
        </p:nvGraphicFramePr>
        <p:xfrm>
          <a:off x="7664992" y="2498058"/>
          <a:ext cx="3226291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03810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62779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535317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7267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 18:00 às 19:30h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7611392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983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Ecologia das Populações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FAFIL – SALA 1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Daniel Pontes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Herbst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2411338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764147"/>
              </p:ext>
            </p:extLst>
          </p:nvPr>
        </p:nvGraphicFramePr>
        <p:xfrm>
          <a:off x="7664992" y="2498058"/>
          <a:ext cx="3226291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03810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62779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535317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3" y="658209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658209"/>
            <a:ext cx="17267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 </a:t>
            </a:r>
            <a:r>
              <a:rPr lang="pt-BR" dirty="0"/>
              <a:t>18:00 às 19:30h</a:t>
            </a:r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3809279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92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Técnicas Projetivas e Expressivas para Avaliação da Personalidade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FAFIL - LABORATÓRIO DE PSICOLOGIA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Eliel Andrade Gonçalves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7567280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554028"/>
              </p:ext>
            </p:extLst>
          </p:nvPr>
        </p:nvGraphicFramePr>
        <p:xfrm>
          <a:off x="7664992" y="2498058"/>
          <a:ext cx="3226291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03810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62779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535317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506276" y="507646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19712" y="501958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10:20 às 11:50h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9747551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8919712" y="1128967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11:50 às 13:20h</a:t>
            </a:r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8492212" y="1078459"/>
            <a:ext cx="409903" cy="36260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990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72150" y="419262"/>
            <a:ext cx="10515600" cy="208893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Monitoria Acadêmica 2024/1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Neurologia Aplicada à Psicologia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FAFIL - LABORATÓRIO DE PSICOLOGIA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Monitor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Eliel Andrade Gonçalves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5839953"/>
              </p:ext>
            </p:extLst>
          </p:nvPr>
        </p:nvGraphicFramePr>
        <p:xfrm>
          <a:off x="372151" y="2498057"/>
          <a:ext cx="3358377" cy="2801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29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376233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59615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505825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5201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120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  <a:tr h="339603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12089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081048"/>
              </p:ext>
            </p:extLst>
          </p:nvPr>
        </p:nvGraphicFramePr>
        <p:xfrm>
          <a:off x="7664992" y="2498058"/>
          <a:ext cx="3226291" cy="279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468">
                  <a:extLst>
                    <a:ext uri="{9D8B030D-6E8A-4147-A177-3AD203B41FA5}">
                      <a16:colId xmlns:a16="http://schemas.microsoft.com/office/drawing/2014/main" val="823175648"/>
                    </a:ext>
                  </a:extLst>
                </a:gridCol>
                <a:gridCol w="303810">
                  <a:extLst>
                    <a:ext uri="{9D8B030D-6E8A-4147-A177-3AD203B41FA5}">
                      <a16:colId xmlns:a16="http://schemas.microsoft.com/office/drawing/2014/main" val="1862644909"/>
                    </a:ext>
                  </a:extLst>
                </a:gridCol>
                <a:gridCol w="462779">
                  <a:extLst>
                    <a:ext uri="{9D8B030D-6E8A-4147-A177-3AD203B41FA5}">
                      <a16:colId xmlns:a16="http://schemas.microsoft.com/office/drawing/2014/main" val="873155900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1177804995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3039039148"/>
                    </a:ext>
                  </a:extLst>
                </a:gridCol>
                <a:gridCol w="445639">
                  <a:extLst>
                    <a:ext uri="{9D8B030D-6E8A-4147-A177-3AD203B41FA5}">
                      <a16:colId xmlns:a16="http://schemas.microsoft.com/office/drawing/2014/main" val="4022775516"/>
                    </a:ext>
                  </a:extLst>
                </a:gridCol>
                <a:gridCol w="535317">
                  <a:extLst>
                    <a:ext uri="{9D8B030D-6E8A-4147-A177-3AD203B41FA5}">
                      <a16:colId xmlns:a16="http://schemas.microsoft.com/office/drawing/2014/main" val="2224119994"/>
                    </a:ext>
                  </a:extLst>
                </a:gridCol>
              </a:tblGrid>
              <a:tr h="393336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Junho</a:t>
                      </a:r>
                      <a:endParaRPr lang="pt-BR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6609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T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Q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24608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326130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657025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26959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851144"/>
                  </a:ext>
                </a:extLst>
              </a:tr>
              <a:tr h="4002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23/30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91721"/>
                  </a:ext>
                </a:extLst>
              </a:tr>
            </a:tbl>
          </a:graphicData>
        </a:graphic>
      </p:graphicFrame>
      <p:pic>
        <p:nvPicPr>
          <p:cNvPr id="6" name="Imagem 5" descr="https://lh4.googleusercontent.com/sf0C7bBCouULG_kgVcIhZGlcUd0xjUHjHUYo06uulVH-B4pdNceWSnor4G-VCNhVTn_M5JRgzvHzrWFfJo02SE-G3ebyw346JIskliPtN_bE2O6SqSNaaqdp7rpVHTQPWqY-VMq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34" y="394138"/>
            <a:ext cx="2418612" cy="8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ângulo 6"/>
          <p:cNvSpPr/>
          <p:nvPr/>
        </p:nvSpPr>
        <p:spPr>
          <a:xfrm>
            <a:off x="8492212" y="516318"/>
            <a:ext cx="409903" cy="3626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27694" y="514908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11:50 às 13:20h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23347" y="5401197"/>
            <a:ext cx="10412141" cy="12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São deveres do Monitor</a:t>
            </a: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 - participar dos encontros e reuniões sobre o Programa de Monitoria Acadêmica promovidos pela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 - apresentar ao professor da disciplina, a proposta de seu desligamento do programa e comunicar a Pró Reitoria de Graduação;</a:t>
            </a:r>
            <a:endParaRPr lang="pt-BR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fontAlgn="base">
              <a:lnSpc>
                <a:spcPts val="1800"/>
              </a:lnSpc>
              <a:spcAft>
                <a:spcPts val="0"/>
              </a:spcAft>
            </a:pPr>
            <a:r>
              <a:rPr lang="pt-BR" sz="1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III - apresentar formulários específicos para controle de frequência e outros documentos que fazem parte do Programa de Monitoria Acadêmica, nos termos que forem estabelecidos pela Pró Reitoria de Graduação</a:t>
            </a:r>
            <a:endParaRPr lang="pt-BR" sz="1400" dirty="0"/>
          </a:p>
        </p:txBody>
      </p:sp>
      <p:graphicFrame>
        <p:nvGraphicFramePr>
          <p:cNvPr id="15" name="Espaço Reservado para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1812687"/>
              </p:ext>
            </p:extLst>
          </p:nvPr>
        </p:nvGraphicFramePr>
        <p:xfrm>
          <a:off x="4086381" y="2533318"/>
          <a:ext cx="3222757" cy="276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78">
                  <a:extLst>
                    <a:ext uri="{9D8B030D-6E8A-4147-A177-3AD203B41FA5}">
                      <a16:colId xmlns:a16="http://schemas.microsoft.com/office/drawing/2014/main" val="1494592925"/>
                    </a:ext>
                  </a:extLst>
                </a:gridCol>
                <a:gridCol w="407086">
                  <a:extLst>
                    <a:ext uri="{9D8B030D-6E8A-4147-A177-3AD203B41FA5}">
                      <a16:colId xmlns:a16="http://schemas.microsoft.com/office/drawing/2014/main" val="2068469621"/>
                    </a:ext>
                  </a:extLst>
                </a:gridCol>
                <a:gridCol w="526281">
                  <a:extLst>
                    <a:ext uri="{9D8B030D-6E8A-4147-A177-3AD203B41FA5}">
                      <a16:colId xmlns:a16="http://schemas.microsoft.com/office/drawing/2014/main" val="2679283507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946456764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2712619589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1069781178"/>
                    </a:ext>
                  </a:extLst>
                </a:gridCol>
                <a:gridCol w="457878">
                  <a:extLst>
                    <a:ext uri="{9D8B030D-6E8A-4147-A177-3AD203B41FA5}">
                      <a16:colId xmlns:a16="http://schemas.microsoft.com/office/drawing/2014/main" val="4292818498"/>
                    </a:ext>
                  </a:extLst>
                </a:gridCol>
              </a:tblGrid>
              <a:tr h="34665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74537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Q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258095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02642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01764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4841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42288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73682"/>
                  </a:ext>
                </a:extLst>
              </a:tr>
            </a:tbl>
          </a:graphicData>
        </a:graphic>
      </p:graphicFrame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8492212" y="1096053"/>
            <a:ext cx="409903" cy="36260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8927694" y="1100223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13:20 às 14:50h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1697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4305</TotalTime>
  <Words>6089</Words>
  <Application>Microsoft Office PowerPoint</Application>
  <PresentationFormat>Widescreen</PresentationFormat>
  <Paragraphs>3754</Paragraphs>
  <Slides>31</Slides>
  <Notes>31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Tema do Office</vt:lpstr>
      <vt:lpstr>    Programa de Monitoria Acadêmica 2024/1 Disciplina: Direito Humanos e da Seguridade Social                     SALA: Prédio da Pós Graduação -  Sala 008   Monitor: Andreia Caroline Pinafi   </vt:lpstr>
      <vt:lpstr>    Programa de Monitoria Acadêmica 2024/1 Disciplina: Ética e Filosofia do Direito                                      SALA: Prédio da Pós Graduação -  Sala 008   Monitor: Andreia Caroline Pinafi   </vt:lpstr>
      <vt:lpstr>    Programa de Monitoria Acadêmica 2024/1 Disciplina: Tópicos Especiais do Direito                                      SALA: Prédio da Pós Graduação -  Sala 008   Monitor: Andreia Caroline Pinafi   </vt:lpstr>
      <vt:lpstr>    Programa de Monitoria Acadêmica 2024/1 Disciplina: A Forma no Espaço: Evolução, Produção e Estética         SALA: Sala 10 – Prédio central    Monitor: Beatriz Robles de Souza   </vt:lpstr>
      <vt:lpstr>    Programa de Monitoria Acadêmica 2024/1 Disciplina: Bases Moleculares da Vida                                                        SALA: FAFIL - SALA 1    Monitor: Carolina Paes Evangelista  </vt:lpstr>
      <vt:lpstr>    Programa de Monitoria Acadêmica 2024/1 Disciplina: Biologia Celular II                                                           SALA: FAFIL – SALA 1   Monitor: Daniel Pontes Herbst   </vt:lpstr>
      <vt:lpstr>    Programa de Monitoria Acadêmica 2024/1 Disciplina: Ecologia das Populações                                           SALA: FAFIL – SALA 1   Monitor: Daniel Pontes Herbst   </vt:lpstr>
      <vt:lpstr>    Programa de Monitoria Acadêmica 2024/1 Disciplina: Técnicas Projetivas e Expressivas para Avaliação da Personalidade                                                                                                SALA: FAFIL - LABORATÓRIO DE PSICOLOGIA   Monitor: Eliel Andrade Gonçalves  </vt:lpstr>
      <vt:lpstr>    Programa de Monitoria Acadêmica 2024/1 Disciplina: Neurologia Aplicada à Psicologia                                                                                                        SALA: FAFIL - LABORATÓRIO DE PSICOLOGIA   Monitor: Eliel Andrade Gonçalves  </vt:lpstr>
      <vt:lpstr>    Programa de Monitoria Acadêmica 2024/1 Disciplina: Neurologia Aplicada à Psicologia_ 22UPSI_3B/N                                                   SALA: FAFIL -  Sala 36   Monitor: Gabriela Kunsagi de Paula e Silva  </vt:lpstr>
      <vt:lpstr>    Programa de Monitoria Acadêmica 2024/1 Disciplina: Neurologia Aplicada à Psicologia_ 22UPSI_3D/N                                                SALA: FAFIL -  Sala 36   Monitor: Gabriela Kunsagi de Paula e Silva  </vt:lpstr>
      <vt:lpstr>    Programa de Monitoria Acadêmica 2024/1 Disciplina: Neurologia Aplicada à Psicologia_ 22UPSI_3A/M                                             SALA: FAFIL -  Sala 36   Monitor: Gabriela Kunsagi de Paula e Silva  </vt:lpstr>
      <vt:lpstr>    Programa de Monitoria Acadêmica 2024/1 Disciplina: Técnicas de Investigação dos Processos Cognitivos_ 22UPSI_3A/M                        SALA: FAFIL -  Sala 36   Monitor: Gabriela Kunsagi de Paula e Silva   </vt:lpstr>
      <vt:lpstr>    Programa de Monitoria Acadêmica 2024/1 Disciplina:   Técnicas de Investigação dos Processos Cognitivos_ 22UPSI_3C/M                         SALA: FAFIL -  Sala 36   Monitor: Gabriela Kunsagi de Paula e Silva  </vt:lpstr>
      <vt:lpstr>    Programa de Monitoria Acadêmica 2024/1 Disciplina: Técnicas de Investigação dos Processos Cognitivos_ 22UPSI_3D/N                         SALA: FAFIL -  Sala 36   Monitor: Gabriela Kunsagi de Paula e Silva  </vt:lpstr>
      <vt:lpstr>    Programa de Monitoria Acadêmica 2024/1 Disciplina:  Expressão Plástica Tridimensional                                                 SALA: Prédio Central - sala 011    Monitor: Gabriella Rocha Silva  </vt:lpstr>
      <vt:lpstr>    Programa de Monitoria Acadêmica 2024/1 Disciplina: Zoologia de Invertebrados de Vida Livre                 SALA: FAFIL - SALA 1   Monitor: Gisele Akemi Tsuboi Sato  </vt:lpstr>
      <vt:lpstr>    Programa de Monitoria Acadêmica 2024/1 Disciplina: Teoria Comportamental  Aplicada                                                 SALA: FAFIL - sala 035    Monitor: Guilherme Henrique Brandão Martins Farias   </vt:lpstr>
      <vt:lpstr>    Programa de Monitoria Acadêmica 2024/1 Disciplina: Teoria Comportamental  Aplicada                                                       SALA: FAFIL - sala 036   Monitor: Haylla Rodrigues Sodré   </vt:lpstr>
      <vt:lpstr>    Programa de Monitoria Acadêmica 2024/1 Disciplina: Teoria Comportamental  Aplicada                                            SALA: Fafil sala 26    Monitor: Isis Engels  </vt:lpstr>
      <vt:lpstr>    Programa de Monitoria Acadêmica 2024/1 Disciplina: Teoria Comportamental  Aplicada                                            SALA: Fafil sala 26    Monitor: Isis Engels  </vt:lpstr>
      <vt:lpstr>    Programa de Monitoria Acadêmica 2024/1 Disciplina: Bases Moleculares da Vida                                                   SALA: FAFIL - Sala 001   Monitor: Julia Damasceno Zigante  </vt:lpstr>
      <vt:lpstr>    Programa de Monitoria Acadêmica 2024/1 Disciplina: Direito Processual Civil I                      SALA: Prédio da Pós-Graduação - sala 007   Monitor: Larissa Aparecida Baratieri Suterio  </vt:lpstr>
      <vt:lpstr>    Programa de Monitoria Acadêmica 2024/1 Disciplina: Direito Processual Civil III                   SALA: Prédio da Pós-Graduação - sala 007   Monitor: Larissa Aparecida Baratieri Suterio  </vt:lpstr>
      <vt:lpstr>    Programa de Monitoria Acadêmica 2024/1 Disciplina: Desenho Informatizado - BIM e Renderização e Pós-Produção      SALA:   FAENG II - Laboratório 9 de informática   Monitor: Maria Eduarda Cabrera Valério  </vt:lpstr>
      <vt:lpstr>    Programa de Monitoria Acadêmica 2024/1 Disciplina: Física Geral II                                                                       SALA: FAENG II - Sala 203   Monitor: Murilo Rocha de Araújo  </vt:lpstr>
      <vt:lpstr>    Programa de Monitoria Acadêmica 2024/1 Disciplina: Algoritmo e Linguagem de Programação                                      SALA:  FAFIL - laboratório 4 de informática                                              Monitor: Nicole Nobre Lacerda  </vt:lpstr>
      <vt:lpstr>    Programa de Monitoria Acadêmica 2024/1 Disciplina: Algoritmo e Linguagem de Programação                                 SALA: FAENG II -  laboratório 2   Monitor: Otávio Cabral Leme   </vt:lpstr>
      <vt:lpstr>    Programa de Monitoria Acadêmica 2024/1 Disciplina: Patrimônio Histórico e Técnicas Retrospectivas I              SALA: Prédio Central – sala 017                                                Monitor: Renata Rampazzo Sousa Lopes da Silva  </vt:lpstr>
      <vt:lpstr>    Programa de Monitoria Acadêmica 2024/1 Disciplina: Álgebra Linear                                                      SALA: FAENG II - sala 202   Monitor: Richard Esverzuthe Barbosa Pimenta  </vt:lpstr>
      <vt:lpstr>    Programa de Monitoria Acadêmica 2024/1 Disciplina: Criação no Espaço Tridimensional - Materiais e Técnicas       SALA: Prédio Central  - sala 113   Monitor: Tiffany Alves Da Silva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Sofia Martoreli de Oliveira</dc:creator>
  <cp:lastModifiedBy>JULIA RODRIGUES CAVALHEIRO</cp:lastModifiedBy>
  <cp:revision>220</cp:revision>
  <cp:lastPrinted>2023-09-19T14:12:10Z</cp:lastPrinted>
  <dcterms:created xsi:type="dcterms:W3CDTF">2022-03-30T17:01:38Z</dcterms:created>
  <dcterms:modified xsi:type="dcterms:W3CDTF">2024-04-11T16:26:29Z</dcterms:modified>
</cp:coreProperties>
</file>